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35" autoAdjust="0"/>
    <p:restoredTop sz="94660"/>
  </p:normalViewPr>
  <p:slideViewPr>
    <p:cSldViewPr snapToGrid="0">
      <p:cViewPr varScale="1">
        <p:scale>
          <a:sx n="62" d="100"/>
          <a:sy n="62" d="100"/>
        </p:scale>
        <p:origin x="98" y="3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56A46C-4DE6-C767-4DA1-652A5F73CA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A52FD1F-0DD0-47F5-DE71-5DD8D19935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93AC99-21E1-23A5-CB32-D494C2F3A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765-1E7B-4018-941E-3F5F5DE90770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07EAAD2-8419-4209-4510-4A92D61C7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0E190DD-B376-8564-07DF-42AD3F1BE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E28BD-2DB4-4E5A-96BB-9656C9B2A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5782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088790B-DBB9-2E1B-277E-D5D36FF14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7673A3C-1A24-2909-2347-F5E4D29009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608FAD1-24B1-82F6-D6DE-13136F1EB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765-1E7B-4018-941E-3F5F5DE90770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D8C6B28-89B6-77DC-76B4-DCF9D677B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B7AA284-8ECA-2461-D0DF-2AEAA075A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E28BD-2DB4-4E5A-96BB-9656C9B2A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641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28A7E94-B48D-6D3F-D9EC-595DDE1AEB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F218654-C8F8-08C9-07D8-44DAE00586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16DCB3A-B194-A9EC-DDE9-9F5A6C813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765-1E7B-4018-941E-3F5F5DE90770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1E641E3-30CF-C0DD-8D26-BBFB41798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BE27788-8FCF-BF36-8C82-299330196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E28BD-2DB4-4E5A-96BB-9656C9B2A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4084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7B8DA4D-A2B1-FCC9-537B-E3BD41CC5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3CB8CC3-C626-79B8-22A0-9F5A88C399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6F49C1A-C86C-8690-EBFE-F3FFED9B9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765-1E7B-4018-941E-3F5F5DE90770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F8D0879-2A9D-8E2D-51FC-EEB6FD48A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BD478A3-8F10-94B8-14AC-44A0A1696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E28BD-2DB4-4E5A-96BB-9656C9B2A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9853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9C14FF-71B4-F718-46B7-8C999ACAF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6719615-23E8-60C0-3306-340B3E3CAD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08DEF85-FC85-4491-C593-F41BA84CE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765-1E7B-4018-941E-3F5F5DE90770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9910422-E915-C5A5-491B-74D4D2F41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4EF55E6-F9A4-7D62-3181-98C04761A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E28BD-2DB4-4E5A-96BB-9656C9B2A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4337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600CF11-9FB3-69C4-AF6C-975E62334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9021715-D61D-B85B-A08A-C4473AC830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84DB537-1035-AF7F-7BC4-2C0E3B6A08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6BAEE64-20E1-8219-6AA9-349002C89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765-1E7B-4018-941E-3F5F5DE90770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4CA380B-2597-6B93-C7F4-075EA206B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A1EF1D9-4570-3D32-1D3D-F170104B5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E28BD-2DB4-4E5A-96BB-9656C9B2A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6823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F1DB74A-E53E-E09A-C749-28E564F8C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8FF57CB-D5FD-1B7A-30A3-C552E48B21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A6E70A5-8555-5E68-BAAD-733A024938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EDE367A-C9BD-9131-8281-C176F86832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C1CE534-5882-8C8B-E9A9-E59FE0EE6F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17F7586-73EF-D237-88D7-759316591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765-1E7B-4018-941E-3F5F5DE90770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849E364F-3393-830F-E7AF-07F16425A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C6F10B1-4DBF-2921-CEC3-B4EB59F17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E28BD-2DB4-4E5A-96BB-9656C9B2A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1052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909AEBF-DBA1-94F0-98D0-3169AD536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E9D9C02-3726-A44D-EAED-338D98D2A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765-1E7B-4018-941E-3F5F5DE90770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FF7D354-F56E-BCF9-ACF8-AD209A7C4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D5B2278-9D19-5CEB-0D94-D9D84F223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E28BD-2DB4-4E5A-96BB-9656C9B2A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4085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BEE54D2-4FDB-B747-27FC-64CC197C0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765-1E7B-4018-941E-3F5F5DE90770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920219E-CA26-C546-73B2-E1725CE03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3850662-71A3-9EDA-CD63-D1C980FB1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E28BD-2DB4-4E5A-96BB-9656C9B2A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6060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A51204-0844-4E4D-BF53-F0A034FF1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B950ABD-2BDD-510F-F028-62C3E78B89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9621DA3-9450-BD39-A6D0-C502504023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41CB564-B372-9D27-DE51-5E91966FC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765-1E7B-4018-941E-3F5F5DE90770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5C13FD4-C1BF-C568-D584-FBA719615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B8CA7D6-1833-D1E3-C9EB-93F9D3E55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E28BD-2DB4-4E5A-96BB-9656C9B2A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078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5ADD9-3226-040B-39F3-BA544161E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69C0E46-FFA5-4F47-08E8-7FBABE4EB0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265BE2F-774A-C033-637A-EE8AA44E16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8491D79-5A4E-A2DC-8CB4-44F27EEED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5E765-1E7B-4018-941E-3F5F5DE90770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C42F67B-A918-C4F6-92DB-7C8893BCC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0E32E4F-0E2B-9388-E261-864C6DB4D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E28BD-2DB4-4E5A-96BB-9656C9B2A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989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39E2D3E-E2E3-F3B4-0A44-EA1254B13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E6029A5-EB0E-99AB-C1E6-F90D59B014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8DA3228-6686-29D1-63EF-8AC9820AB0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CB5E765-1E7B-4018-941E-3F5F5DE90770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A6FAA7-D2DF-BE2A-EB4B-18AC71F210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510B82-2E13-2ABF-0001-1DE1BCE5F3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DE28BD-2DB4-4E5A-96BB-9656C9B2A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1889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066B8663-E287-E151-B4CA-69343B0D3B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993" y="440834"/>
            <a:ext cx="4288301" cy="5976332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52784293-FA36-34CA-CD86-0360A40FB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708" y="479818"/>
            <a:ext cx="4288301" cy="5937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146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ワイド画面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阿部 佳奈子</dc:creator>
  <cp:lastModifiedBy>阿部 佳奈子</cp:lastModifiedBy>
  <cp:revision>1</cp:revision>
  <dcterms:created xsi:type="dcterms:W3CDTF">2026-07-03T00:34:16Z</dcterms:created>
  <dcterms:modified xsi:type="dcterms:W3CDTF">2026-07-03T00:34:48Z</dcterms:modified>
</cp:coreProperties>
</file>